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28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39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9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64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71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29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59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17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75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1790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21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9383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6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445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60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3927C-A677-41C0-95AD-B54B33E06093}" type="datetimeFigureOut">
              <a:rPr lang="en-US" smtClean="0"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3362F76-1EAB-4915-B951-97B25C5E6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164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98A6-1D3D-4BF7-AB22-2DF7CD0D94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INVENTORY CONTROL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913210-FB51-4E31-9C0E-4B2E1DE4CD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ctr"/>
            <a:r>
              <a:rPr lang="en-US" sz="1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Request for proposal analysis.</a:t>
            </a:r>
          </a:p>
          <a:p>
            <a:pPr algn="ctr"/>
            <a:r>
              <a:rPr lang="en-US" sz="1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Name</a:t>
            </a:r>
          </a:p>
          <a:p>
            <a:pPr algn="ctr"/>
            <a:r>
              <a:rPr lang="en-US" sz="1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Affiliations.</a:t>
            </a:r>
          </a:p>
          <a:p>
            <a:pPr algn="ctr"/>
            <a:r>
              <a:rPr lang="en-US" sz="1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C5E329-B5CD-4D14-BA34-908F3131CCB5}"/>
              </a:ext>
            </a:extLst>
          </p:cNvPr>
          <p:cNvSpPr/>
          <p:nvPr/>
        </p:nvSpPr>
        <p:spPr>
          <a:xfrm>
            <a:off x="8229600" y="4963886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08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BEDC6-9A94-4AED-876E-B8408EC2B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E5AFD-D621-45AA-95B2-62B77D4AC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0314"/>
            <a:ext cx="10515600" cy="3361387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inability to effectively and efficiently manage the technical and the organizational processes led to the development of the new inventory control system. 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These problems involved supply outages in high seasons, frequent delays and increased complaints from customers.</a:t>
            </a:r>
          </a:p>
          <a:p>
            <a:pPr algn="ctr"/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main aim of the system was to increase productivity and profitability through inventory reports, and proper planning and forecasting. It will be responsible for inventory management.</a:t>
            </a:r>
          </a:p>
        </p:txBody>
      </p:sp>
    </p:spTree>
    <p:extLst>
      <p:ext uri="{BB962C8B-B14F-4D97-AF65-F5344CB8AC3E}">
        <p14:creationId xmlns:p14="http://schemas.microsoft.com/office/powerpoint/2010/main" val="1228315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226A-C8A8-4B21-BEE8-1C2CA7720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458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P-SOW Analysis and its significance.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5B5C8-F542-4509-9B4F-5D235DDE4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procurement statement of work aims at determining the performance of the inventory control system.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It focuses on definition of the project’s work requirements, the deliverables, the budget and the schedule for delivery of goods and services from the vendor. </a:t>
            </a:r>
          </a:p>
          <a:p>
            <a:pPr algn="ctr"/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Significance.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describes the items that have been procured in detail.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shows the nature of the procured item.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shows the quality of the item procured.</a:t>
            </a:r>
          </a:p>
        </p:txBody>
      </p:sp>
    </p:spTree>
    <p:extLst>
      <p:ext uri="{BB962C8B-B14F-4D97-AF65-F5344CB8AC3E}">
        <p14:creationId xmlns:p14="http://schemas.microsoft.com/office/powerpoint/2010/main" val="3263308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CA16-4075-4EFE-88E3-7B29E967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Methodology and selection criteria analysis.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E4814-0459-49B5-A303-5661969B1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methodology involved planning, production and evaluation of the selection criteria to 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qualifications, capability and the level of experience of the applicant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organization will use the high-quality RFPs in equal to high quality responses. This involves determining the different responses of the bidders to determine which one amongst them will provide the best proposal.</a:t>
            </a:r>
          </a:p>
          <a:p>
            <a:pPr algn="ctr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Using a previously defined system for scoring, each item within the RFP can be ranked based on the degree to which it aims at fulfilling the goals of the inventory control system.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69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F85B2-F393-4540-8EC0-46581C61D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Contract Type Analysis.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E4854-FD81-4500-B515-18CA4E1A0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contract is an agreement between two or more parties, to perform specific job or work order, often temporary or fixed amount of time and it is usually governed by a written document.</a:t>
            </a:r>
          </a:p>
          <a:p>
            <a:pPr algn="ctr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organization will use fixed firm price contract. This contract involves two parties, an organization that needs services and the vendor that provides the services.</a:t>
            </a:r>
          </a:p>
          <a:p>
            <a:pPr algn="ctr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After the parties involved have signed the contract, the vendor must deliver the inventory control system within the stated budget and within a specified timeframe.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110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06F85-4AF7-462E-AF48-5B9294CF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77115-8A76-4E97-ADC5-C0D132A92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4411"/>
            <a:ext cx="10515600" cy="3129566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main goal for an RFP analysis is to get the lowest bid possible and getting quality services at the same time.</a:t>
            </a:r>
          </a:p>
          <a:p>
            <a:pPr algn="ctr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is important for the company to monitor and control the flow of inventory and distribution of end-products to the markets.</a:t>
            </a:r>
          </a:p>
          <a:p>
            <a:pPr algn="ctr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company needs to offer exceptional methods for implementation of the proposal for the development of the inventory control system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634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3140D-C9F3-474E-8C27-922D73E7C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B2AEA-4CBA-46C9-999C-7E33B5744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marR="0" indent="-4572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Atieh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 M.,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Kaylani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H., Al-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abdallat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Y.,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Qaderi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A., Ghoul, L.,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Jaradat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L., &amp; </a:t>
            </a:r>
            <a:r>
              <a:rPr lang="en-US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Hdairis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I. (2016). Performance improvement of inventory management system processes by an automated warehouse management system. </a:t>
            </a:r>
            <a:r>
              <a:rPr lang="en-US" sz="1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Procedia </a:t>
            </a:r>
            <a:r>
              <a:rPr lang="en-US" sz="18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Cirp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41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568-572.</a:t>
            </a:r>
          </a:p>
          <a:p>
            <a:pPr marL="457200" marR="0" indent="-4572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Jain, S. (2015). Types of Contracts: General and Specific Contracts. </a:t>
            </a:r>
            <a:r>
              <a:rPr lang="en-US" sz="1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Available at SSRN 2781255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marR="0" indent="-457200" algn="just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Star, S., Russ-Eft, D., Braverman, M. T., &amp; Levine, R. (2016). Performance measurement and performance indicators: A literature review and a proposed model for practical adoption. </a:t>
            </a:r>
            <a:r>
              <a:rPr lang="en-US" sz="1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 Resource Development Review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en-US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151-181.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131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177</TotalTime>
  <Words>559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Times New Roman</vt:lpstr>
      <vt:lpstr>Trebuchet MS</vt:lpstr>
      <vt:lpstr>Wingdings</vt:lpstr>
      <vt:lpstr>Wingdings 3</vt:lpstr>
      <vt:lpstr>Facet</vt:lpstr>
      <vt:lpstr>INVENTORY CONTROL SYSTEM</vt:lpstr>
      <vt:lpstr>Introduction.</vt:lpstr>
      <vt:lpstr>P-SOW Analysis and its significance.</vt:lpstr>
      <vt:lpstr>Methodology and selection criteria analysis.</vt:lpstr>
      <vt:lpstr>Contract Type Analysis.</vt:lpstr>
      <vt:lpstr>Conclusion.</vt:lpstr>
      <vt:lpstr>References.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INVENTORY CONTROL SYSTEM</dc:title>
  <dc:creator>user</dc:creator>
  <cp:lastModifiedBy>user</cp:lastModifiedBy>
  <cp:revision>11</cp:revision>
  <dcterms:created xsi:type="dcterms:W3CDTF">2020-10-16T15:02:40Z</dcterms:created>
  <dcterms:modified xsi:type="dcterms:W3CDTF">2020-10-17T03:38:31Z</dcterms:modified>
</cp:coreProperties>
</file>